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9"/>
  </p:notesMasterIdLst>
  <p:sldIdLst>
    <p:sldId id="7896" r:id="rId2"/>
    <p:sldId id="7895" r:id="rId3"/>
    <p:sldId id="7897" r:id="rId4"/>
    <p:sldId id="7898" r:id="rId5"/>
    <p:sldId id="7899" r:id="rId6"/>
    <p:sldId id="7900" r:id="rId7"/>
    <p:sldId id="7901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2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CA39"/>
    <a:srgbClr val="303030"/>
    <a:srgbClr val="122D44"/>
    <a:srgbClr val="192D44"/>
    <a:srgbClr val="000000"/>
    <a:srgbClr val="2C5B80"/>
    <a:srgbClr val="183146"/>
    <a:srgbClr val="255F61"/>
    <a:srgbClr val="1E374C"/>
    <a:srgbClr val="1630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77" y="821"/>
      </p:cViewPr>
      <p:guideLst>
        <p:guide orient="horz" pos="2160"/>
        <p:guide pos="3840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A1299-6BE3-486B-86DA-8340E0C34D65}" type="datetimeFigureOut">
              <a:rPr lang="zh-CN" altLang="en-US" smtClean="0"/>
              <a:t>2022/7/4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B797D-053F-4346-B629-C5928D7FD9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5BD6B-95AF-4879-9E44-A0035671F1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00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5BD6B-95AF-4879-9E44-A0035671F1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3095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5BD6B-95AF-4879-9E44-A0035671F1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9249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5BD6B-95AF-4879-9E44-A0035671F1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504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5BD6B-95AF-4879-9E44-A0035671F1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62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5BD6B-95AF-4879-9E44-A0035671F1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231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5BD6B-95AF-4879-9E44-A0035671F1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8863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254"/>
            <a:ext cx="9144001" cy="2387366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1684"/>
            <a:ext cx="9144001" cy="1655599"/>
          </a:xfrm>
        </p:spPr>
        <p:txBody>
          <a:bodyPr/>
          <a:lstStyle>
            <a:lvl1pPr marL="0" indent="0" algn="ctr">
              <a:buNone/>
              <a:defRPr sz="2402"/>
            </a:lvl1pPr>
            <a:lvl2pPr marL="456974" indent="0" algn="ctr">
              <a:buNone/>
              <a:defRPr sz="2000"/>
            </a:lvl2pPr>
            <a:lvl3pPr marL="913948" indent="0" algn="ctr">
              <a:buNone/>
              <a:defRPr sz="1799"/>
            </a:lvl3pPr>
            <a:lvl4pPr marL="1370922" indent="0" algn="ctr">
              <a:buNone/>
              <a:defRPr sz="1598"/>
            </a:lvl4pPr>
            <a:lvl5pPr marL="1829240" indent="0" algn="ctr">
              <a:buNone/>
              <a:defRPr sz="1598"/>
            </a:lvl5pPr>
            <a:lvl6pPr marL="2286214" indent="0" algn="ctr">
              <a:buNone/>
              <a:defRPr sz="1598"/>
            </a:lvl6pPr>
            <a:lvl7pPr marL="2743188" indent="0" algn="ctr">
              <a:buNone/>
              <a:defRPr sz="1598"/>
            </a:lvl7pPr>
            <a:lvl8pPr marL="3200162" indent="0" algn="ctr">
              <a:buNone/>
              <a:defRPr sz="1598"/>
            </a:lvl8pPr>
            <a:lvl9pPr marL="3657136" indent="0" algn="ctr">
              <a:buNone/>
              <a:defRPr sz="1598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8674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55195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091"/>
            <a:ext cx="2628899" cy="5811267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091"/>
            <a:ext cx="7734300" cy="5811267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7404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794237"/>
      </p:ext>
    </p:extLst>
  </p:cSld>
  <p:clrMapOvr>
    <a:masterClrMapping/>
  </p:clrMapOvr>
  <p:transition spd="slow" advClick="0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3684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570"/>
            <a:ext cx="10515601" cy="2852457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013"/>
            <a:ext cx="10515601" cy="1500039"/>
          </a:xfrm>
        </p:spPr>
        <p:txBody>
          <a:bodyPr/>
          <a:lstStyle>
            <a:lvl1pPr marL="0" indent="0">
              <a:buNone/>
              <a:defRPr sz="2402">
                <a:solidFill>
                  <a:schemeClr val="tx1">
                    <a:tint val="75000"/>
                  </a:schemeClr>
                </a:solidFill>
              </a:defRPr>
            </a:lvl1pPr>
            <a:lvl2pPr marL="45697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948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0922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4pPr>
            <a:lvl5pPr marL="1829240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5pPr>
            <a:lvl6pPr marL="2286214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6pPr>
            <a:lvl7pPr marL="2743188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7pPr>
            <a:lvl8pPr marL="3200162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8pPr>
            <a:lvl9pPr marL="3657136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170463"/>
            <a:ext cx="495946" cy="4649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  <p:sp>
        <p:nvSpPr>
          <p:cNvPr id="8" name="矩形 7"/>
          <p:cNvSpPr/>
          <p:nvPr userDrawn="1"/>
        </p:nvSpPr>
        <p:spPr>
          <a:xfrm>
            <a:off x="535162" y="170463"/>
            <a:ext cx="128386" cy="464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</p:spTree>
    <p:extLst>
      <p:ext uri="{BB962C8B-B14F-4D97-AF65-F5344CB8AC3E}">
        <p14:creationId xmlns:p14="http://schemas.microsoft.com/office/powerpoint/2010/main" val="737876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446"/>
            <a:ext cx="5181599" cy="4350910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1" y="1825446"/>
            <a:ext cx="5181599" cy="4350910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" y="170463"/>
            <a:ext cx="495946" cy="4649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  <p:sp>
        <p:nvSpPr>
          <p:cNvPr id="9" name="矩形 8"/>
          <p:cNvSpPr/>
          <p:nvPr userDrawn="1"/>
        </p:nvSpPr>
        <p:spPr>
          <a:xfrm>
            <a:off x="535162" y="170463"/>
            <a:ext cx="128386" cy="464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</p:spTree>
    <p:extLst>
      <p:ext uri="{BB962C8B-B14F-4D97-AF65-F5344CB8AC3E}">
        <p14:creationId xmlns:p14="http://schemas.microsoft.com/office/powerpoint/2010/main" val="120390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365090"/>
            <a:ext cx="10515601" cy="132543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0998"/>
            <a:ext cx="5157787" cy="823831"/>
          </a:xfrm>
        </p:spPr>
        <p:txBody>
          <a:bodyPr anchor="b"/>
          <a:lstStyle>
            <a:lvl1pPr marL="0" indent="0">
              <a:buNone/>
              <a:defRPr sz="2402" b="1"/>
            </a:lvl1pPr>
            <a:lvl2pPr marL="456974" indent="0">
              <a:buNone/>
              <a:defRPr sz="2000" b="1"/>
            </a:lvl2pPr>
            <a:lvl3pPr marL="913948" indent="0">
              <a:buNone/>
              <a:defRPr sz="1799" b="1"/>
            </a:lvl3pPr>
            <a:lvl4pPr marL="1370922" indent="0">
              <a:buNone/>
              <a:defRPr sz="1598" b="1"/>
            </a:lvl4pPr>
            <a:lvl5pPr marL="1829240" indent="0">
              <a:buNone/>
              <a:defRPr sz="1598" b="1"/>
            </a:lvl5pPr>
            <a:lvl6pPr marL="2286214" indent="0">
              <a:buNone/>
              <a:defRPr sz="1598" b="1"/>
            </a:lvl6pPr>
            <a:lvl7pPr marL="2743188" indent="0">
              <a:buNone/>
              <a:defRPr sz="1598" b="1"/>
            </a:lvl7pPr>
            <a:lvl8pPr marL="3200162" indent="0">
              <a:buNone/>
              <a:defRPr sz="1598" b="1"/>
            </a:lvl8pPr>
            <a:lvl9pPr marL="3657136" indent="0">
              <a:buNone/>
              <a:defRPr sz="1598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4830"/>
            <a:ext cx="5157787" cy="3684227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0998"/>
            <a:ext cx="5183187" cy="823831"/>
          </a:xfrm>
        </p:spPr>
        <p:txBody>
          <a:bodyPr anchor="b"/>
          <a:lstStyle>
            <a:lvl1pPr marL="0" indent="0">
              <a:buNone/>
              <a:defRPr sz="2402" b="1"/>
            </a:lvl1pPr>
            <a:lvl2pPr marL="456974" indent="0">
              <a:buNone/>
              <a:defRPr sz="2000" b="1"/>
            </a:lvl2pPr>
            <a:lvl3pPr marL="913948" indent="0">
              <a:buNone/>
              <a:defRPr sz="1799" b="1"/>
            </a:lvl3pPr>
            <a:lvl4pPr marL="1370922" indent="0">
              <a:buNone/>
              <a:defRPr sz="1598" b="1"/>
            </a:lvl4pPr>
            <a:lvl5pPr marL="1829240" indent="0">
              <a:buNone/>
              <a:defRPr sz="1598" b="1"/>
            </a:lvl5pPr>
            <a:lvl6pPr marL="2286214" indent="0">
              <a:buNone/>
              <a:defRPr sz="1598" b="1"/>
            </a:lvl6pPr>
            <a:lvl7pPr marL="2743188" indent="0">
              <a:buNone/>
              <a:defRPr sz="1598" b="1"/>
            </a:lvl7pPr>
            <a:lvl8pPr marL="3200162" indent="0">
              <a:buNone/>
              <a:defRPr sz="1598" b="1"/>
            </a:lvl8pPr>
            <a:lvl9pPr marL="3657136" indent="0">
              <a:buNone/>
              <a:defRPr sz="1598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4830"/>
            <a:ext cx="5183187" cy="3684227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" y="170463"/>
            <a:ext cx="495946" cy="4649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  <p:sp>
        <p:nvSpPr>
          <p:cNvPr id="13" name="矩形 12"/>
          <p:cNvSpPr/>
          <p:nvPr userDrawn="1"/>
        </p:nvSpPr>
        <p:spPr>
          <a:xfrm>
            <a:off x="535162" y="170463"/>
            <a:ext cx="128386" cy="464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</p:spTree>
    <p:extLst>
      <p:ext uri="{BB962C8B-B14F-4D97-AF65-F5344CB8AC3E}">
        <p14:creationId xmlns:p14="http://schemas.microsoft.com/office/powerpoint/2010/main" val="105102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" y="170463"/>
            <a:ext cx="495946" cy="4649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  <p:sp>
        <p:nvSpPr>
          <p:cNvPr id="7" name="矩形 6"/>
          <p:cNvSpPr/>
          <p:nvPr userDrawn="1"/>
        </p:nvSpPr>
        <p:spPr>
          <a:xfrm>
            <a:off x="535162" y="170463"/>
            <a:ext cx="128386" cy="464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</p:spTree>
    <p:extLst>
      <p:ext uri="{BB962C8B-B14F-4D97-AF65-F5344CB8AC3E}">
        <p14:creationId xmlns:p14="http://schemas.microsoft.com/office/powerpoint/2010/main" val="408835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170463"/>
            <a:ext cx="495946" cy="4649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  <p:sp>
        <p:nvSpPr>
          <p:cNvPr id="6" name="矩形 5"/>
          <p:cNvSpPr/>
          <p:nvPr userDrawn="1"/>
        </p:nvSpPr>
        <p:spPr>
          <a:xfrm>
            <a:off x="535162" y="170463"/>
            <a:ext cx="128386" cy="464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</p:spTree>
    <p:extLst>
      <p:ext uri="{BB962C8B-B14F-4D97-AF65-F5344CB8AC3E}">
        <p14:creationId xmlns:p14="http://schemas.microsoft.com/office/powerpoint/2010/main" val="413327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156"/>
            <a:ext cx="3932236" cy="1600042"/>
          </a:xfrm>
        </p:spPr>
        <p:txBody>
          <a:bodyPr anchor="b"/>
          <a:lstStyle>
            <a:lvl1pPr>
              <a:defRPr sz="3196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7" y="987329"/>
            <a:ext cx="6172201" cy="4873148"/>
          </a:xfrm>
        </p:spPr>
        <p:txBody>
          <a:bodyPr/>
          <a:lstStyle>
            <a:lvl1pPr>
              <a:defRPr sz="3196"/>
            </a:lvl1pPr>
            <a:lvl2pPr>
              <a:defRPr sz="2804"/>
            </a:lvl2pPr>
            <a:lvl3pPr>
              <a:defRPr sz="2402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198"/>
            <a:ext cx="3932236" cy="3811213"/>
          </a:xfrm>
        </p:spPr>
        <p:txBody>
          <a:bodyPr/>
          <a:lstStyle>
            <a:lvl1pPr marL="0" indent="0">
              <a:buNone/>
              <a:defRPr sz="1598"/>
            </a:lvl1pPr>
            <a:lvl2pPr marL="456974" indent="0">
              <a:buNone/>
              <a:defRPr sz="1397"/>
            </a:lvl2pPr>
            <a:lvl3pPr marL="913948" indent="0">
              <a:buNone/>
              <a:defRPr sz="1196"/>
            </a:lvl3pPr>
            <a:lvl4pPr marL="1370922" indent="0">
              <a:buNone/>
              <a:defRPr sz="995"/>
            </a:lvl4pPr>
            <a:lvl5pPr marL="1829240" indent="0">
              <a:buNone/>
              <a:defRPr sz="995"/>
            </a:lvl5pPr>
            <a:lvl6pPr marL="2286214" indent="0">
              <a:buNone/>
              <a:defRPr sz="995"/>
            </a:lvl6pPr>
            <a:lvl7pPr marL="2743188" indent="0">
              <a:buNone/>
              <a:defRPr sz="995"/>
            </a:lvl7pPr>
            <a:lvl8pPr marL="3200162" indent="0">
              <a:buNone/>
              <a:defRPr sz="995"/>
            </a:lvl8pPr>
            <a:lvl9pPr marL="3657136" indent="0">
              <a:buNone/>
              <a:defRPr sz="995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" y="170463"/>
            <a:ext cx="495946" cy="4649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  <p:sp>
        <p:nvSpPr>
          <p:cNvPr id="9" name="矩形 8"/>
          <p:cNvSpPr/>
          <p:nvPr userDrawn="1"/>
        </p:nvSpPr>
        <p:spPr>
          <a:xfrm>
            <a:off x="535162" y="170463"/>
            <a:ext cx="128386" cy="464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</p:spTree>
    <p:extLst>
      <p:ext uri="{BB962C8B-B14F-4D97-AF65-F5344CB8AC3E}">
        <p14:creationId xmlns:p14="http://schemas.microsoft.com/office/powerpoint/2010/main" val="259456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156"/>
            <a:ext cx="3932236" cy="1600042"/>
          </a:xfrm>
        </p:spPr>
        <p:txBody>
          <a:bodyPr anchor="b"/>
          <a:lstStyle>
            <a:lvl1pPr>
              <a:defRPr sz="3196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7" y="987329"/>
            <a:ext cx="6172201" cy="4873148"/>
          </a:xfrm>
        </p:spPr>
        <p:txBody>
          <a:bodyPr/>
          <a:lstStyle>
            <a:lvl1pPr marL="0" indent="0">
              <a:buNone/>
              <a:defRPr sz="3196"/>
            </a:lvl1pPr>
            <a:lvl2pPr marL="456974" indent="0">
              <a:buNone/>
              <a:defRPr sz="2804"/>
            </a:lvl2pPr>
            <a:lvl3pPr marL="913948" indent="0">
              <a:buNone/>
              <a:defRPr sz="2402"/>
            </a:lvl3pPr>
            <a:lvl4pPr marL="1370922" indent="0">
              <a:buNone/>
              <a:defRPr sz="2000"/>
            </a:lvl4pPr>
            <a:lvl5pPr marL="1829240" indent="0">
              <a:buNone/>
              <a:defRPr sz="2000"/>
            </a:lvl5pPr>
            <a:lvl6pPr marL="2286214" indent="0">
              <a:buNone/>
              <a:defRPr sz="2000"/>
            </a:lvl6pPr>
            <a:lvl7pPr marL="2743188" indent="0">
              <a:buNone/>
              <a:defRPr sz="2000"/>
            </a:lvl7pPr>
            <a:lvl8pPr marL="3200162" indent="0">
              <a:buNone/>
              <a:defRPr sz="2000"/>
            </a:lvl8pPr>
            <a:lvl9pPr marL="3657136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198"/>
            <a:ext cx="3932236" cy="3811213"/>
          </a:xfrm>
        </p:spPr>
        <p:txBody>
          <a:bodyPr/>
          <a:lstStyle>
            <a:lvl1pPr marL="0" indent="0">
              <a:buNone/>
              <a:defRPr sz="1598"/>
            </a:lvl1pPr>
            <a:lvl2pPr marL="456974" indent="0">
              <a:buNone/>
              <a:defRPr sz="1397"/>
            </a:lvl2pPr>
            <a:lvl3pPr marL="913948" indent="0">
              <a:buNone/>
              <a:defRPr sz="1196"/>
            </a:lvl3pPr>
            <a:lvl4pPr marL="1370922" indent="0">
              <a:buNone/>
              <a:defRPr sz="995"/>
            </a:lvl4pPr>
            <a:lvl5pPr marL="1829240" indent="0">
              <a:buNone/>
              <a:defRPr sz="995"/>
            </a:lvl5pPr>
            <a:lvl6pPr marL="2286214" indent="0">
              <a:buNone/>
              <a:defRPr sz="995"/>
            </a:lvl6pPr>
            <a:lvl7pPr marL="2743188" indent="0">
              <a:buNone/>
              <a:defRPr sz="995"/>
            </a:lvl7pPr>
            <a:lvl8pPr marL="3200162" indent="0">
              <a:buNone/>
              <a:defRPr sz="995"/>
            </a:lvl8pPr>
            <a:lvl9pPr marL="3657136" indent="0">
              <a:buNone/>
              <a:defRPr sz="995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" y="170463"/>
            <a:ext cx="495946" cy="4649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  <p:sp>
        <p:nvSpPr>
          <p:cNvPr id="9" name="矩形 8"/>
          <p:cNvSpPr/>
          <p:nvPr userDrawn="1"/>
        </p:nvSpPr>
        <p:spPr>
          <a:xfrm>
            <a:off x="535162" y="170463"/>
            <a:ext cx="128386" cy="464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810"/>
          </a:p>
        </p:txBody>
      </p:sp>
    </p:spTree>
    <p:extLst>
      <p:ext uri="{BB962C8B-B14F-4D97-AF65-F5344CB8AC3E}">
        <p14:creationId xmlns:p14="http://schemas.microsoft.com/office/powerpoint/2010/main" val="1672986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090"/>
            <a:ext cx="10515601" cy="1325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446"/>
            <a:ext cx="10515601" cy="4350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5726"/>
            <a:ext cx="2743199" cy="3650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AC2E3-F519-DF42-B884-DE4581D005BA}" type="datetimeFigureOut">
              <a:rPr kumimoji="1" lang="zh-CN" altLang="en-US" smtClean="0"/>
              <a:t>2022/7/4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1" y="6355726"/>
            <a:ext cx="4114799" cy="3650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1" y="6355726"/>
            <a:ext cx="2743199" cy="3650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9625A-9A88-8948-8F92-32E056CCA58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222524" y="-449785"/>
            <a:ext cx="2066121" cy="142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40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3948" rtl="0" eaLnBrk="1" latinLnBrk="0" hangingPunct="1">
        <a:lnSpc>
          <a:spcPct val="90000"/>
        </a:lnSpc>
        <a:spcBef>
          <a:spcPct val="0"/>
        </a:spcBef>
        <a:buNone/>
        <a:defRPr sz="44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87" indent="-228487" algn="l" defTabSz="913948" rtl="0" eaLnBrk="1" latinLnBrk="0" hangingPunct="1">
        <a:lnSpc>
          <a:spcPct val="90000"/>
        </a:lnSpc>
        <a:spcBef>
          <a:spcPts val="995"/>
        </a:spcBef>
        <a:buFont typeface="Arial" panose="020B0604020202020204" pitchFamily="34" charset="0"/>
        <a:buChar char="•"/>
        <a:defRPr sz="2804" kern="1200">
          <a:solidFill>
            <a:schemeClr val="tx1"/>
          </a:solidFill>
          <a:latin typeface="+mn-lt"/>
          <a:ea typeface="+mn-ea"/>
          <a:cs typeface="+mn-cs"/>
        </a:defRPr>
      </a:lvl1pPr>
      <a:lvl2pPr marL="685461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2435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09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727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701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5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9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23" indent="-228487" algn="l" defTabSz="913948" rtl="0" eaLnBrk="1" latinLnBrk="0" hangingPunct="1">
        <a:lnSpc>
          <a:spcPct val="90000"/>
        </a:lnSpc>
        <a:spcBef>
          <a:spcPts val="497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4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8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22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9240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6214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8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2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136" algn="l" defTabSz="91394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74C0179B-BAD6-2688-41BB-32E86B6B5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0"/>
            <a:ext cx="12167616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683" y="170694"/>
            <a:ext cx="3350157" cy="465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Product Six View—UF3-S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7106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683" y="170694"/>
            <a:ext cx="5777799" cy="465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Product Packaging and Accessories Description - UF3-S</a:t>
            </a:r>
            <a:endParaRPr lang="zh-CN" altLang="en-US" sz="1800" b="1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473C950-075A-5D51-6F86-0E56AB048E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6" y="1039906"/>
            <a:ext cx="3521909" cy="468854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F4E9C96-8CCC-E9D3-6316-7517D92C6D4A}"/>
              </a:ext>
            </a:extLst>
          </p:cNvPr>
          <p:cNvSpPr txBox="1"/>
          <p:nvPr/>
        </p:nvSpPr>
        <p:spPr>
          <a:xfrm>
            <a:off x="3872753" y="1021976"/>
            <a:ext cx="43434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Packing List:
</a:t>
            </a:r>
          </a:p>
          <a:p>
            <a:r>
              <a:rPr lang="en-US" altLang="zh-CN" dirty="0"/>
              <a:t>Reader*1
</a:t>
            </a:r>
          </a:p>
          <a:p>
            <a:r>
              <a:rPr lang="en-US" altLang="zh-CN" dirty="0"/>
              <a:t>Power adapter (with tail plug)*1
</a:t>
            </a:r>
          </a:p>
          <a:p>
            <a:r>
              <a:rPr lang="en-US" altLang="zh-CN" dirty="0"/>
              <a:t>WIFI, Bluetooth antenna stick *1
</a:t>
            </a:r>
          </a:p>
          <a:p>
            <a:r>
              <a:rPr lang="en-US" altLang="zh-CN" dirty="0"/>
              <a:t>Main and auxiliary 4G antenna stick*2
</a:t>
            </a:r>
          </a:p>
          <a:p>
            <a:r>
              <a:rPr lang="en-US" altLang="zh-CN" dirty="0"/>
              <a:t>GPS positioning antenna*1
</a:t>
            </a:r>
          </a:p>
          <a:p>
            <a:r>
              <a:rPr lang="en-US" altLang="zh-CN" dirty="0"/>
              <a:t>GPIO interface plug-in*1
</a:t>
            </a:r>
          </a:p>
          <a:p>
            <a:r>
              <a:rPr lang="en-US" altLang="zh-CN" dirty="0"/>
              <a:t>Wall mounting expansion screw *1 pack
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CBED2AA-577C-3E02-8D96-778256327F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952" y="904699"/>
            <a:ext cx="1831243" cy="124584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FCD6AC1-CF93-99ED-E451-3C12F13286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048" y="2682683"/>
            <a:ext cx="1907500" cy="27526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0407C1D-1244-C5FD-F883-6DAF99BAD2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41" y="3435016"/>
            <a:ext cx="2016410" cy="31809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DF126555-B213-D16B-0C68-C95AF766C4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438" y="4195482"/>
            <a:ext cx="1293061" cy="81120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07124B16-1485-7804-7719-37AD188BDD2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522" y="5396753"/>
            <a:ext cx="1970510" cy="49176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7FA4845-503F-0544-433C-7875A3900C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417" y="6006354"/>
            <a:ext cx="1019625" cy="57290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B6492E02-A3B9-C92A-5235-64256142151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987" y="371561"/>
            <a:ext cx="1685602" cy="1027749"/>
          </a:xfrm>
          <a:prstGeom prst="rect">
            <a:avLst/>
          </a:prstGeom>
        </p:spPr>
      </p:pic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95B7F8DE-A9DD-0545-9A9B-1AC01881A018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4867835" y="885436"/>
            <a:ext cx="1739152" cy="1024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760DAECF-808E-7900-F858-FC22A31F5773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6481482" y="1527622"/>
            <a:ext cx="2420470" cy="955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4EFEF2A9-E8EC-8A34-2076-DAAB350A6B76}"/>
              </a:ext>
            </a:extLst>
          </p:cNvPr>
          <p:cNvCxnSpPr>
            <a:cxnSpLocks/>
            <a:endCxn id="27" idx="1"/>
          </p:cNvCxnSpPr>
          <p:nvPr/>
        </p:nvCxnSpPr>
        <p:spPr>
          <a:xfrm flipV="1">
            <a:off x="5979459" y="2820313"/>
            <a:ext cx="3406589" cy="218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D8B42E61-0535-9A35-D65C-4C208C7C726F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5853953" y="3576917"/>
            <a:ext cx="3558988" cy="17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AFAFF22A-D29A-E62B-A112-547DFA2930A5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5477435" y="4114800"/>
            <a:ext cx="3724003" cy="4862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AB2A215E-E4FB-42B9-A943-E2A56862DBF5}"/>
              </a:ext>
            </a:extLst>
          </p:cNvPr>
          <p:cNvCxnSpPr>
            <a:cxnSpLocks/>
            <a:endCxn id="34" idx="0"/>
          </p:cNvCxnSpPr>
          <p:nvPr/>
        </p:nvCxnSpPr>
        <p:spPr>
          <a:xfrm>
            <a:off x="6042212" y="4661647"/>
            <a:ext cx="3280565" cy="7351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>
            <a:extLst>
              <a:ext uri="{FF2B5EF4-FFF2-40B4-BE49-F238E27FC236}">
                <a16:creationId xmlns:a16="http://schemas.microsoft.com/office/drawing/2014/main" id="{C3ACBD0B-E720-A100-2590-608EB4C74781}"/>
              </a:ext>
            </a:extLst>
          </p:cNvPr>
          <p:cNvCxnSpPr>
            <a:cxnSpLocks/>
            <a:endCxn id="36" idx="0"/>
          </p:cNvCxnSpPr>
          <p:nvPr/>
        </p:nvCxnSpPr>
        <p:spPr>
          <a:xfrm>
            <a:off x="6212541" y="5217459"/>
            <a:ext cx="1337689" cy="788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48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683" y="170694"/>
            <a:ext cx="4203597" cy="465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Product Interface Description—UF3-S</a:t>
            </a:r>
            <a:endParaRPr lang="zh-CN" altLang="en-US" sz="18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4E9C96-8CCC-E9D3-6316-7517D92C6D4A}"/>
              </a:ext>
            </a:extLst>
          </p:cNvPr>
          <p:cNvSpPr txBox="1"/>
          <p:nvPr/>
        </p:nvSpPr>
        <p:spPr>
          <a:xfrm>
            <a:off x="277905" y="914400"/>
            <a:ext cx="6194015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Front:
</a:t>
            </a:r>
            <a:r>
              <a:rPr lang="en-US" altLang="zh-CN" sz="1600" dirty="0"/>
              <a:t>RFID antenna interface *8——(Interface type: SMA female port)
</a:t>
            </a:r>
            <a:r>
              <a:rPr lang="en-US" altLang="zh-CN" sz="1600" b="1" dirty="0"/>
              <a:t>Left side:</a:t>
            </a:r>
          </a:p>
          <a:p>
            <a:r>
              <a:rPr lang="en-US" altLang="zh-CN" sz="1600" dirty="0"/>
              <a:t>GPS antenna interface *1——(Interface type: SMA female)
4G antenna interface*2——(main and auxiliary dual antennas, interface type: SMA female port)
WIFI/Bluetooth antenna interface*1——(SMA female port)
SIM interface*1——(Micro SIM card)
</a:t>
            </a:r>
            <a:r>
              <a:rPr lang="en-US" altLang="zh-CN" sz="1600" b="1" dirty="0"/>
              <a:t>Right side:</a:t>
            </a:r>
          </a:p>
          <a:p>
            <a:r>
              <a:rPr lang="en-US" altLang="zh-CN" sz="1600" dirty="0"/>
              <a:t>Micro USB*1——(R&amp;D and debugging, wired flashing)
USB*2——(Support OTG, can be connected to an external USB stick, keyboard, mouse)
RESET*1——(Pin click the information screen, long press to restart)
</a:t>
            </a:r>
            <a:r>
              <a:rPr lang="en-US" altLang="zh-CN" sz="1600" b="1" dirty="0"/>
              <a:t>Back:</a:t>
            </a:r>
          </a:p>
          <a:p>
            <a:r>
              <a:rPr lang="en-US" altLang="zh-CN" sz="1600" dirty="0"/>
              <a:t>GPIO*1——(General Purpose Input/Output)
RS232*1——(DB9 female port, serial communication)
RJ45*1——(Network Communication)
HDMI*1——(Screen output, support 1920x1080P)
USB*1——(Support OTG, can be connected to an external USB stick, keyboard, mouse)
POWER*1——(DC </a:t>
            </a:r>
            <a:r>
              <a:rPr lang="en-US" altLang="zh-CN" sz="1600" dirty="0" err="1"/>
              <a:t>DC</a:t>
            </a:r>
            <a:r>
              <a:rPr lang="en-US" altLang="zh-CN" sz="1600" dirty="0"/>
              <a:t> power input)</a:t>
            </a:r>
            <a:r>
              <a:rPr lang="en-US" altLang="zh-CN" dirty="0"/>
              <a:t>
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CFB2936-ACFD-0F24-3898-A7CD1B63C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248" y="0"/>
            <a:ext cx="3971925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58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684" y="170694"/>
            <a:ext cx="3939436" cy="465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How the product works—UF3-S</a:t>
            </a:r>
            <a:endParaRPr lang="zh-CN" altLang="en-US" sz="18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4E9C96-8CCC-E9D3-6316-7517D92C6D4A}"/>
              </a:ext>
            </a:extLst>
          </p:cNvPr>
          <p:cNvSpPr txBox="1"/>
          <p:nvPr/>
        </p:nvSpPr>
        <p:spPr>
          <a:xfrm>
            <a:off x="98612" y="1066799"/>
            <a:ext cx="5020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Android DEMO:
Display + HDMI cable + reader (RFID antenna + wired mouse)
</a:t>
            </a:r>
            <a:endParaRPr lang="en-US" altLang="zh-CN" sz="16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7B362AA-28CD-8789-27BF-328454EDCA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683" y="234574"/>
            <a:ext cx="4844129" cy="643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71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684" y="170694"/>
            <a:ext cx="4122316" cy="465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How the product works—UF3-S</a:t>
            </a:r>
            <a:endParaRPr lang="zh-CN" altLang="en-US" sz="18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4E9C96-8CCC-E9D3-6316-7517D92C6D4A}"/>
              </a:ext>
            </a:extLst>
          </p:cNvPr>
          <p:cNvSpPr txBox="1"/>
          <p:nvPr/>
        </p:nvSpPr>
        <p:spPr>
          <a:xfrm>
            <a:off x="394446" y="1272988"/>
            <a:ext cx="4778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Bluetooth DEMO:
PDA (Android) + reader (RFID antenna + Bluetooth antenna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990B6F9-1173-63E4-CD9D-115D5BA6F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056" y="975780"/>
            <a:ext cx="6870848" cy="512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6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684" y="170694"/>
            <a:ext cx="3614316" cy="465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How the product works—UF3-S</a:t>
            </a:r>
            <a:endParaRPr lang="zh-CN" altLang="en-US" sz="18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4E9C96-8CCC-E9D3-6316-7517D92C6D4A}"/>
              </a:ext>
            </a:extLst>
          </p:cNvPr>
          <p:cNvSpPr txBox="1"/>
          <p:nvPr/>
        </p:nvSpPr>
        <p:spPr>
          <a:xfrm>
            <a:off x="394446" y="1272988"/>
            <a:ext cx="8211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Host computer DEMO (network port, serial port):
Host computer (windows platform) + communication line (network cable, serial port line) + reader (RFID antenna)
</a:t>
            </a:r>
            <a:endParaRPr lang="en-US" altLang="zh-CN" sz="1600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E59224B-1527-B68C-3885-66E4D00D01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77" y="2294966"/>
            <a:ext cx="5502927" cy="412376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2150ABAE-42DC-EBC2-B4C5-2DFBB394B3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101" y="2294966"/>
            <a:ext cx="5513068" cy="414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6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684" y="170694"/>
            <a:ext cx="4020716" cy="465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How the product works—UF3-S</a:t>
            </a:r>
            <a:endParaRPr lang="zh-CN" altLang="en-US" sz="18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4E9C96-8CCC-E9D3-6316-7517D92C6D4A}"/>
              </a:ext>
            </a:extLst>
          </p:cNvPr>
          <p:cNvSpPr txBox="1"/>
          <p:nvPr/>
        </p:nvSpPr>
        <p:spPr>
          <a:xfrm>
            <a:off x="0" y="806823"/>
            <a:ext cx="8211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MDM configuration group issuance: (parameter class, can not perform read and write operations such as inventory)
</a:t>
            </a:r>
            <a:endParaRPr lang="en-US" altLang="zh-CN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3B361E3-582C-CE25-4C01-D9E8335C2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479" y="1503969"/>
            <a:ext cx="10177693" cy="494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395</Words>
  <Application>Microsoft Office PowerPoint</Application>
  <PresentationFormat>宽屏</PresentationFormat>
  <Paragraphs>30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2018</dc:creator>
  <cp:lastModifiedBy>李 鸿宇</cp:lastModifiedBy>
  <cp:revision>115</cp:revision>
  <dcterms:created xsi:type="dcterms:W3CDTF">2020-08-27T06:10:00Z</dcterms:created>
  <dcterms:modified xsi:type="dcterms:W3CDTF">2022-07-04T10:14:30Z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F3C91692249D4BB6A850D52F90FC0C1F</vt:lpwstr>
  </property>
  <property fmtid="{D5CDD505-2E9C-101B-9397-08002B2CF9AE}" pid="3" name="KSOProductBuildVer">
    <vt:lpwstr>2052-11.1.0.11365</vt:lpwstr>
  </property>
</Properties>
</file>